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1" r:id="rId9"/>
    <p:sldId id="262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024A-21B4-4169-96C9-8D6A88DAF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D590-ACB0-40B7-8172-098646E0E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B8F31-3EFF-44A0-80EF-79D4059A9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CC47F2-B114-4B0E-B9D7-E3A5BF93A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A0DAE5-9C5B-4B92-A467-038222A22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32B050-03BE-4776-BEF6-F8BC59D2A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1C26-E95F-4C7D-AA51-B65C169AE6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AF147-9C98-4E07-A8DA-4D809D882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1A8B-0061-4357-B76D-2713338BC7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811A7-117D-4F1C-8EB3-868C83E7BB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BB33F-27A9-48FB-929B-2D472CD4A1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4A2A-8483-429A-AF5D-72EE3D924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4802-4688-46BF-B5A7-9CE402D35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7EB2-5991-4A1E-9285-CDD2CF905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EAAF37-A792-4E2B-BEAD-C3BB9774B9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3&amp;text=%D0%9A%D0%B0%D1%80%D1%82%D0%B8%D0%BD%D0%BA%D0%B8%20%D0%BD%D0%B0%20%D1%82%D0%B5%D0%BC%D1%83%20%D1%84%D0%B8%D0%B7%D0%BA%D1%83%D0%BB%D1%8C%D1%82%D1%83%D1%80%D0%B0%20%D0%B7%D0%B0%D0%BB%D0%BE%D0%B3%20%D0%B7%D0%B4%D0%BE%D1%80%D0%BE%D0%B2%D1%8C%D1%8F&amp;pos=96&amp;uinfo=sw-1007-sh-650-fw-782-fh-448-pd-1&amp;rpt=simage&amp;img_url=http://mir-skazok.net/wp-content/uploads/2013/03/1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9" name="Picture 3" descr="C:\Users\user\Desktop\фото наш досуг лагерь\IMG_0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4929221" cy="4329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5984" y="285728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пришкольный оздоровительный лагерь с дневным пребыванием детей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 2015 год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«Здоровей –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2015»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s16.radikal.ru/i190/0910/98/e361b600c5f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8122"/>
          <a:stretch>
            <a:fillRect/>
          </a:stretch>
        </p:blipFill>
        <p:spPr bwMode="auto">
          <a:xfrm rot="-962877">
            <a:off x="-78984" y="688894"/>
            <a:ext cx="32654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1876"/>
            <a:ext cx="8229600" cy="1785950"/>
          </a:xfrm>
        </p:spPr>
        <p:txBody>
          <a:bodyPr/>
          <a:lstStyle/>
          <a:p>
            <a:r>
              <a:rPr lang="ru-RU" sz="6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imag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3429024" cy="2983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укрепления здоровья детей, развития их интеллектуальных способностей, гигиенической и физической культуры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укрепления здоровья детей и подростков;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их гигиенической и физической культуры;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лечебно-оздоровительных и профилактических, спортивных, культурно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mir-skazok.net/wp-content/uploads/2013/03/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00504"/>
            <a:ext cx="3049530" cy="2179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Принципы, используемые при планировании и проведении лагерной смены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Безусловная безопасность всех мероприятий;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особенностей каждой личности;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проявления способностей во всех областях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творческой деятельности всеми участниками лагеря;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Достаточное количество оборудования и материалов для организации всей деятельности лагеря;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эмоциональной и физической нагрузки в течении каждого дня;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Четкое распределение обязанностей и времени между всеми участниками лагеря;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Ежедневная рефлексия с возможностью для каждого участника лагеря высказать свое мнение о прошедшем дне. </a:t>
            </a:r>
          </a:p>
          <a:p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Любим спортом заниматься</a:t>
            </a:r>
          </a:p>
          <a:p>
            <a:pPr>
              <a:buNone/>
            </a:pPr>
            <a:r>
              <a:rPr lang="ru-RU" sz="2000" dirty="0" smtClean="0"/>
              <a:t>Бегать, прыгать, кувыркаться.</a:t>
            </a:r>
          </a:p>
          <a:p>
            <a:pPr>
              <a:buNone/>
            </a:pPr>
            <a:r>
              <a:rPr lang="ru-RU" sz="2000" dirty="0" smtClean="0"/>
              <a:t>А зима настанет –</a:t>
            </a:r>
          </a:p>
          <a:p>
            <a:pPr>
              <a:buNone/>
            </a:pPr>
            <a:r>
              <a:rPr lang="ru-RU" sz="2000" dirty="0" smtClean="0"/>
              <a:t>Все на лыжи встанем</a:t>
            </a:r>
            <a:endParaRPr lang="ru-RU" sz="2000" dirty="0"/>
          </a:p>
        </p:txBody>
      </p:sp>
      <p:pic>
        <p:nvPicPr>
          <p:cNvPr id="4" name="Picture 2" descr="C:\Users\user\Desktop\зарядка\IMG_03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3913017" cy="2201072"/>
          </a:xfrm>
          <a:prstGeom prst="flowChartAlternateProcess">
            <a:avLst/>
          </a:prstGeom>
          <a:noFill/>
        </p:spPr>
      </p:pic>
      <p:pic>
        <p:nvPicPr>
          <p:cNvPr id="5" name="Picture 3" descr="C:\Users\user\Desktop\зарядка\IMG_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555869" cy="2281511"/>
          </a:xfrm>
          <a:prstGeom prst="flowChartAlternateProcess">
            <a:avLst/>
          </a:prstGeom>
          <a:noFill/>
        </p:spPr>
      </p:pic>
      <p:pic>
        <p:nvPicPr>
          <p:cNvPr id="1026" name="Picture 2" descr="F:\вике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2614615" cy="17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«Здравствуй, лето!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Здравствуй, лагерь!»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 все - таки на свете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Придумано не зря.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Что посещают дети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Летом лагеря.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user\Desktop\фото открытие лагеря 2015\DSC0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107120" cy="2066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 descr="C:\Users\user\Desktop\фото открытие лагеря 2015\DSC0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286148" cy="1982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G:\229595-3090_html_m16defa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200026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IMG_0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3286147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</a:t>
            </a:r>
            <a:br>
              <a:rPr lang="ru-RU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«Вместе с отрядом сил не жалей, твори, рисуй и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клей!»</a:t>
            </a:r>
            <a:endParaRPr lang="ru-RU" sz="2600" dirty="0"/>
          </a:p>
        </p:txBody>
      </p:sp>
      <p:pic>
        <p:nvPicPr>
          <p:cNvPr id="4" name="Picture 5" descr="C:\Users\user\Desktop\фото наш досуг лагерь\IMG_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727939" cy="2278966"/>
          </a:xfrm>
          <a:prstGeom prst="roundRect">
            <a:avLst/>
          </a:prstGeom>
          <a:noFill/>
        </p:spPr>
      </p:pic>
      <p:pic>
        <p:nvPicPr>
          <p:cNvPr id="5" name="Picture 2" descr="C:\Users\user\Desktop\фото наш досуг лагерь\DSC023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643338" cy="2401177"/>
          </a:xfrm>
          <a:prstGeom prst="roundRect">
            <a:avLst/>
          </a:prstGeom>
          <a:noFill/>
        </p:spPr>
      </p:pic>
      <p:pic>
        <p:nvPicPr>
          <p:cNvPr id="6" name="Picture 3" descr="C:\Users\user\Desktop\фото наш досуг лагерь\IMG_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86256"/>
            <a:ext cx="3786214" cy="2285992"/>
          </a:xfrm>
          <a:prstGeom prst="roundRect">
            <a:avLst/>
          </a:prstGeom>
          <a:noFill/>
        </p:spPr>
      </p:pic>
      <p:pic>
        <p:nvPicPr>
          <p:cNvPr id="8" name="Picture 7" descr="http://www.uim5.ru/files/post_71710_1255780662_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2643206" cy="27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ru-RU" sz="3600" dirty="0"/>
          </a:p>
        </p:txBody>
      </p:sp>
      <p:pic>
        <p:nvPicPr>
          <p:cNvPr id="4" name="Picture 2" descr="C:\Users\user\Desktop\фото 12 июня\IMG_02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902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endParaRPr lang="ru-RU" dirty="0" smtClean="0"/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"/>
          </p:nvPr>
        </p:nvSpPr>
        <p:spPr>
          <a:xfrm>
            <a:off x="1571604" y="2857496"/>
            <a:ext cx="5715040" cy="78581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«Пожарным можешь ты не быть, но правила пожарной безопасности ты знать обязан»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3"/>
          </p:nvPr>
        </p:nvSpPr>
        <p:spPr>
          <a:xfrm>
            <a:off x="457200" y="5429264"/>
            <a:ext cx="3257544" cy="69689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гостях у книги»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xfrm>
            <a:off x="4214810" y="6000768"/>
            <a:ext cx="3786214" cy="42862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 полезном правиле»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азное\DSC00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2774947" cy="1843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разное\DSC0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71480"/>
            <a:ext cx="2989262" cy="1985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разное\DSC02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86190"/>
            <a:ext cx="3214710" cy="2135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http://www.koipkro.kostroma.ru/Kostroma_EDU/Kos-Sch-1/DocLib/_w/c09-33_jp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857232"/>
            <a:ext cx="19145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://www.aacps.org/applications/Billboardmanager/tylerhes/images/books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08" y="2571744"/>
            <a:ext cx="4714908" cy="164307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Юное тело свое закалять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Больших добиваться высот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Отвагу и волю в себе воспитать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Поможет нам 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user\Desktop\фото наш досуг лагерь\IMG_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428604"/>
            <a:ext cx="2747651" cy="164307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зарядка\IMG_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928926" cy="1769103"/>
          </a:xfrm>
          <a:prstGeom prst="flowChartAlternateProcess">
            <a:avLst/>
          </a:prstGeom>
          <a:noFill/>
        </p:spPr>
      </p:pic>
      <p:pic>
        <p:nvPicPr>
          <p:cNvPr id="6" name="Picture 3" descr="C:\Users\user\Desktop\фото наш досуг лагерь\IMG_0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397255" cy="1780818"/>
          </a:xfrm>
          <a:prstGeom prst="flowChartAlternateProcess">
            <a:avLst/>
          </a:prstGeom>
          <a:noFill/>
        </p:spPr>
      </p:pic>
      <p:pic>
        <p:nvPicPr>
          <p:cNvPr id="7" name="Picture 4" descr="C:\Users\user\Desktop\фото наш досуг лагерь\IMG_0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500570"/>
            <a:ext cx="2617506" cy="1776130"/>
          </a:xfrm>
          <a:prstGeom prst="roundRect">
            <a:avLst/>
          </a:prstGeom>
          <a:noFill/>
        </p:spPr>
      </p:pic>
      <p:pic>
        <p:nvPicPr>
          <p:cNvPr id="8" name="Picture 6" descr="http://www.picgifs.com/clip-art/activities/playing-children/clip-art-playing-children-08075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642918"/>
            <a:ext cx="25828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distancedemons.homestead.com/files/breaking_the_tape_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1806922" cy="18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204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     </vt:lpstr>
      <vt:lpstr>Слайд 2</vt:lpstr>
      <vt:lpstr>Принципы, используемые при планировании и проведении лагерной смены</vt:lpstr>
      <vt:lpstr>Слайд 4</vt:lpstr>
      <vt:lpstr>«Здравствуй, лето!  Здравствуй, лагерь!»</vt:lpstr>
      <vt:lpstr>Художественно – творческая деятельность «Вместе с отрядом сил не жалей, твори, рисуй и клей!»</vt:lpstr>
      <vt:lpstr>Слайд 7</vt:lpstr>
      <vt:lpstr>Слайд 8</vt:lpstr>
      <vt:lpstr>Юное тело свое закалять Больших добиваться высот Отвагу и волю в себе воспитать Поможет нам спорт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Инзенская  начальная общеобразовательная школа  ОТЧЁТ о деятельности пришкольного летнего лагеря «Ромашка»</dc:title>
  <dc:creator>Admin</dc:creator>
  <cp:lastModifiedBy>user</cp:lastModifiedBy>
  <cp:revision>43</cp:revision>
  <dcterms:created xsi:type="dcterms:W3CDTF">2011-06-24T16:23:38Z</dcterms:created>
  <dcterms:modified xsi:type="dcterms:W3CDTF">2015-06-29T06:55:55Z</dcterms:modified>
</cp:coreProperties>
</file>